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812B"/>
    <a:srgbClr val="210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>
      <p:cViewPr varScale="1">
        <p:scale>
          <a:sx n="82" d="100"/>
          <a:sy n="82" d="100"/>
        </p:scale>
        <p:origin x="150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5EAF3-F919-4414-8CFC-B57982A903C9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885F9-66B6-4FDB-ADF8-2A55107924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09980-085B-36F9-E5CB-DB8B92FB2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n abstract circuit line pattern">
            <a:extLst>
              <a:ext uri="{FF2B5EF4-FFF2-40B4-BE49-F238E27FC236}">
                <a16:creationId xmlns:a16="http://schemas.microsoft.com/office/drawing/2014/main" id="{36AE0359-36D5-1CF6-59FD-8CD9CD4A2C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1B305B-E9D8-7F25-8A0D-F7DD178ED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91838"/>
            <a:ext cx="6629400" cy="11430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Government Arts and Science College </a:t>
            </a:r>
            <a:b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en-US" sz="2400" b="1" dirty="0">
                <a:solidFill>
                  <a:srgbClr val="FF0000"/>
                </a:solidFill>
                <a:latin typeface="Algerian" panose="04020705040A02060702" pitchFamily="82" charset="0"/>
              </a:rPr>
              <a:t>Bavla, Dist. Ahmedabad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5B5FEE3-ADB0-BC85-FC17-2C911D0AC1FA}"/>
              </a:ext>
            </a:extLst>
          </p:cNvPr>
          <p:cNvSpPr txBox="1">
            <a:spLocks/>
          </p:cNvSpPr>
          <p:nvPr/>
        </p:nvSpPr>
        <p:spPr>
          <a:xfrm>
            <a:off x="609600" y="1828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bg1"/>
                </a:solidFill>
              </a:rPr>
              <a:t>SSIP &amp; IIC Committee</a:t>
            </a:r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B9EDBC79-F704-FD3F-2804-179CF2406F93}"/>
              </a:ext>
            </a:extLst>
          </p:cNvPr>
          <p:cNvSpPr/>
          <p:nvPr/>
        </p:nvSpPr>
        <p:spPr>
          <a:xfrm>
            <a:off x="2280557" y="1524000"/>
            <a:ext cx="4419600" cy="685800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SSIP CELL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990F64-684E-74F2-CEA2-6E3D39F2C0F7}"/>
              </a:ext>
            </a:extLst>
          </p:cNvPr>
          <p:cNvSpPr/>
          <p:nvPr/>
        </p:nvSpPr>
        <p:spPr>
          <a:xfrm>
            <a:off x="779106" y="2350162"/>
            <a:ext cx="7772400" cy="46166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lgerian" panose="04020705040A02060702" pitchFamily="82" charset="0"/>
                <a:cs typeface="Kalinga" pitchFamily="34" charset="0"/>
              </a:rPr>
              <a:t>SSIP 2.0 Sensitization Programme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A375702-8541-C37D-7E2F-FD40E04A505B}"/>
              </a:ext>
            </a:extLst>
          </p:cNvPr>
          <p:cNvSpPr/>
          <p:nvPr/>
        </p:nvSpPr>
        <p:spPr>
          <a:xfrm>
            <a:off x="205274" y="5334000"/>
            <a:ext cx="3771122" cy="1295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📅 </a:t>
            </a:r>
            <a:r>
              <a:rPr lang="en-US" b="1" dirty="0"/>
              <a:t>Date:</a:t>
            </a:r>
            <a:r>
              <a:rPr lang="en-US" dirty="0"/>
              <a:t> 11/02/2026</a:t>
            </a:r>
          </a:p>
          <a:p>
            <a:pPr algn="ctr"/>
            <a:r>
              <a:rPr lang="en-US" dirty="0"/>
              <a:t> </a:t>
            </a:r>
            <a:r>
              <a:rPr lang="en-US" b="1" dirty="0"/>
              <a:t>Time:</a:t>
            </a:r>
            <a:r>
              <a:rPr lang="en-US" dirty="0"/>
              <a:t> 9:3O AM ONWARD</a:t>
            </a:r>
            <a:br>
              <a:rPr lang="en-US" dirty="0"/>
            </a:br>
            <a:r>
              <a:rPr lang="en-US" dirty="0"/>
              <a:t>📍 </a:t>
            </a:r>
            <a:r>
              <a:rPr lang="en-US" b="1" dirty="0"/>
              <a:t>Venue:</a:t>
            </a:r>
            <a:r>
              <a:rPr lang="en-US" dirty="0"/>
              <a:t> Seminar Hall, GASC Bavla</a:t>
            </a:r>
            <a:endParaRPr lang="en-US" b="1" dirty="0">
              <a:solidFill>
                <a:srgbClr val="C00000"/>
              </a:solidFill>
              <a:latin typeface="Aptos Display" panose="020B0004020202020204" pitchFamily="34" charset="0"/>
              <a:cs typeface="Aharoni" pitchFamily="2" charset="-79"/>
            </a:endParaRPr>
          </a:p>
        </p:txBody>
      </p:sp>
      <p:pic>
        <p:nvPicPr>
          <p:cNvPr id="14" name="Picture 13" descr="government Of Gujarat (@MrRens012) / X">
            <a:extLst>
              <a:ext uri="{FF2B5EF4-FFF2-40B4-BE49-F238E27FC236}">
                <a16:creationId xmlns:a16="http://schemas.microsoft.com/office/drawing/2014/main" id="{7F3F6A9E-C1DD-2A9D-4BD3-7DADE9943BE5}"/>
              </a:ext>
            </a:extLst>
          </p:cNvPr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250" t="12500" r="18750" b="11500"/>
          <a:stretch>
            <a:fillRect/>
          </a:stretch>
        </p:blipFill>
        <p:spPr bwMode="auto">
          <a:xfrm>
            <a:off x="152400" y="152400"/>
            <a:ext cx="1219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Government Arts &amp; Science College, Bavla">
            <a:extLst>
              <a:ext uri="{FF2B5EF4-FFF2-40B4-BE49-F238E27FC236}">
                <a16:creationId xmlns:a16="http://schemas.microsoft.com/office/drawing/2014/main" id="{43AA6796-882F-CE53-69F5-9663E2DB998E}"/>
              </a:ext>
            </a:extLst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0"/>
            <a:ext cx="1752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0DDD490D-06FF-757C-04F6-2F215427C7DE}"/>
              </a:ext>
            </a:extLst>
          </p:cNvPr>
          <p:cNvSpPr/>
          <p:nvPr/>
        </p:nvSpPr>
        <p:spPr>
          <a:xfrm>
            <a:off x="3962400" y="3051216"/>
            <a:ext cx="4186333" cy="176296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C00000"/>
              </a:solidFill>
              <a:latin typeface="Aptos Display" panose="020B0004020202020204" pitchFamily="34" charset="0"/>
              <a:cs typeface="Aharoni" pitchFamily="2" charset="-79"/>
            </a:endParaRPr>
          </a:p>
          <a:p>
            <a:pPr algn="ctr"/>
            <a:endParaRPr lang="en-US" b="1" dirty="0">
              <a:solidFill>
                <a:srgbClr val="C00000"/>
              </a:solidFill>
              <a:latin typeface="Aptos Display" panose="020B0004020202020204" pitchFamily="34" charset="0"/>
              <a:cs typeface="Aharoni" pitchFamily="2" charset="-79"/>
            </a:endParaRPr>
          </a:p>
          <a:p>
            <a:pPr algn="ctr"/>
            <a:endParaRPr lang="en-US" b="1" dirty="0">
              <a:solidFill>
                <a:srgbClr val="C00000"/>
              </a:solidFill>
              <a:latin typeface="Aptos Display" panose="020B0004020202020204" pitchFamily="34" charset="0"/>
              <a:cs typeface="Aharoni" pitchFamily="2" charset="-79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Aptos Display" panose="020B0004020202020204" pitchFamily="34" charset="0"/>
                <a:cs typeface="Aharoni" pitchFamily="2" charset="-79"/>
              </a:rPr>
              <a:t>SPEAKER:-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ptos Display" panose="020B0004020202020204" pitchFamily="34" charset="0"/>
                <a:cs typeface="Aharoni" pitchFamily="2" charset="-79"/>
              </a:rPr>
              <a:t>Prof. Tejash Jani</a:t>
            </a:r>
            <a:endParaRPr lang="en-US" dirty="0">
              <a:solidFill>
                <a:schemeClr val="bg1"/>
              </a:solidFill>
              <a:latin typeface="Aptos Display" panose="020B0004020202020204" pitchFamily="34" charset="0"/>
              <a:cs typeface="Aharoni" pitchFamily="2" charset="-79"/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(Assistant Professor in physics)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ptos Display" panose="020B0004020202020204" pitchFamily="34" charset="0"/>
                <a:cs typeface="Aharoni" pitchFamily="2" charset="-79"/>
              </a:rPr>
              <a:t>Gujarat Arts &amp; Science College, Ahmedabad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ptos Display" panose="020B0004020202020204" pitchFamily="34" charset="0"/>
                <a:cs typeface="Aharoni" pitchFamily="2" charset="-79"/>
              </a:rPr>
              <a:t> </a:t>
            </a:r>
          </a:p>
          <a:p>
            <a:pPr algn="ctr"/>
            <a:endParaRPr lang="en-US" b="1" dirty="0">
              <a:solidFill>
                <a:srgbClr val="C00000"/>
              </a:solidFill>
              <a:latin typeface="Aptos Display" panose="020B0004020202020204" pitchFamily="34" charset="0"/>
              <a:cs typeface="Aharoni" pitchFamily="2" charset="-79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Content Placeholder 9" descr="Who am I ? – Maunik Sakariya">
            <a:extLst>
              <a:ext uri="{FF2B5EF4-FFF2-40B4-BE49-F238E27FC236}">
                <a16:creationId xmlns:a16="http://schemas.microsoft.com/office/drawing/2014/main" id="{E1641EC8-E91D-E9A4-5FBF-20BE686E7F8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665306" y="5220672"/>
            <a:ext cx="33528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Tejas Jani">
            <a:extLst>
              <a:ext uri="{FF2B5EF4-FFF2-40B4-BE49-F238E27FC236}">
                <a16:creationId xmlns:a16="http://schemas.microsoft.com/office/drawing/2014/main" id="{72CABDF7-CBE2-7BEA-89AD-8107D4029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151936"/>
            <a:ext cx="1824133" cy="1762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095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60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Aptos Display</vt:lpstr>
      <vt:lpstr>Arial</vt:lpstr>
      <vt:lpstr>Calibri</vt:lpstr>
      <vt:lpstr>Office Theme</vt:lpstr>
      <vt:lpstr>Government Arts and Science College  Bavla, Dist. Ahmedabad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Basic</dc:creator>
  <cp:lastModifiedBy>Jayesh Shir</cp:lastModifiedBy>
  <cp:revision>21</cp:revision>
  <dcterms:created xsi:type="dcterms:W3CDTF">2025-08-04T03:26:54Z</dcterms:created>
  <dcterms:modified xsi:type="dcterms:W3CDTF">2026-02-09T12:58:41Z</dcterms:modified>
</cp:coreProperties>
</file>